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  <p:sldId id="257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77DEE-95E9-425F-9BCB-56E3869E9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C690B9-94A2-4280-8695-72B9D4D85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9D717-D063-4DF0-9F29-8A327356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96D3D1-DC24-4A9F-B693-87577C05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C75E3F-ECC7-478F-A6FE-099E58B51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856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B12D93-BDFA-4EA6-AFE0-2A167A604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34DA6B7-3388-40DB-8481-50AC7E79C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E1A8F9-B66C-4EE5-98D9-940B96D17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35DB31-1366-4652-A5F0-551F39B21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6BBBD1-5DDB-4DF9-AB4E-E5D31719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938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E8DD6C-0B8A-4B1A-8D0D-EAF806030F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3B1CFCE-C0CF-4E49-934A-BA1A959D5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2546FE-8599-4B24-A3EE-8CDB6A7DB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31F2B9-49FD-4EF8-B881-3ECDEB15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F0F4D6-4428-462A-B249-6F62A65F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153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C3B09-82F8-4299-897D-A79A74385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C39492-1A88-4180-A1AE-C90EA6A4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ABEB6A-AE0A-455E-BAB2-47558146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8E1B2-7870-4D3E-83BE-7192CC36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B1557C-95C8-41AA-BE1B-BD69F4487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77250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70B53-D38B-47D4-93A2-918039522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733F8A-3BC1-4EA5-B342-70B7AE0C8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169861-76AF-4F73-9BE5-175D1AB8B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70FDA9-7FE8-47D0-83D2-7CF43D285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31A295-2B87-4124-B21A-14329320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5122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A5A561-4864-4472-8AC1-31208C2EE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2D011D-35C8-482E-922C-0D85CD8083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882F01-C3BE-4441-9B03-1DEAADF79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151092-CD7A-4F4C-A5A4-792BAEDED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4DB6D7E-75CE-4949-BB04-AC6D9D6B2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A87146-68F0-4999-BA80-3C1F01F3F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065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CFAA9-346B-4C84-A6FA-53D6089FF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259600-B2FE-42CD-AB37-108A601E9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09FD56-B043-4D8D-A058-96AB6545D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176EF4A-5CDC-431A-8013-A48476665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1B58C33-7709-4242-91B1-DF0E8CB7B2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AED312-2258-4105-B6AC-225695EF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5DB85DC-A943-4E13-8313-748F3418E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5F9BFF0-8164-49B2-8189-2B0F52A05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3411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0E7F48-0B03-4272-AF30-6C07C172A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22FB763-2304-44C2-AB8D-D8A92DE36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E86F7E5-ABB4-4F8E-96CC-BBB9B2DF8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CD1AB16-DFAB-4795-80AD-5E38EEF5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619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4658940-2DF7-41F1-BB60-ADF425541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F772BC-467C-4CD1-BEE2-934F56CC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6218FCE-9675-4E38-AF4F-6FA5185C7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04641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ADB954-9E7B-40FB-ABFB-21DD30754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44A11E-E342-4CAE-A8D1-180F9E3F0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7441B2-C674-4A2A-89B8-5E80B8F5C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588B2A7-D85F-454F-8C81-539361A4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C63742B-5AE1-4EB5-B635-822D06B72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3C1372-5860-4621-A79D-D11CC6A2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6205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8DCFBF-238D-4A01-982D-CBF642508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8F6B312-C956-4780-96D4-F61A1ADCF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8275E8-C300-4D29-ABFC-9F59F868C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025846-4441-4E01-A18F-03FBEF61D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692A43-E2A6-4A53-95B1-3ACC24CC4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A94F92-3DCE-416C-9266-BE3F0EF6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6649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7E50EBC-E9DB-4015-AF1D-4ECF3BFF0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A67D38-5309-42D2-B297-802483EF6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9E8ECA-2C6F-4B66-BA49-1032ED8EBB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12972-C37F-45A1-BCC8-AAF7A2F1DCFD}" type="datetimeFigureOut">
              <a:rPr lang="es-CO" smtClean="0"/>
              <a:t>18/02/2022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41B0CC-AB61-43CE-9A9F-6BC7AFA093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60C06C-EF8E-46FD-BB3C-5234A2BB49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4A214-0565-4152-8E2D-BF8C31CE4F7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924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objeto, reloj&#10;&#10;Descripción generada automáticamente">
            <a:extLst>
              <a:ext uri="{FF2B5EF4-FFF2-40B4-BE49-F238E27FC236}">
                <a16:creationId xmlns:a16="http://schemas.microsoft.com/office/drawing/2014/main" id="{837274EB-3393-4188-A077-6684544708B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0660" y="1"/>
            <a:ext cx="1291931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6DB8ED-C1A0-4920-8818-A053A8679734}"/>
              </a:ext>
            </a:extLst>
          </p:cNvPr>
          <p:cNvSpPr txBox="1"/>
          <p:nvPr/>
        </p:nvSpPr>
        <p:spPr>
          <a:xfrm>
            <a:off x="4855034" y="589360"/>
            <a:ext cx="2293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b="1" dirty="0"/>
              <a:t>VISIÓN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3883799-B125-4E50-925A-6E5D8CF89D06}"/>
              </a:ext>
            </a:extLst>
          </p:cNvPr>
          <p:cNvSpPr txBox="1"/>
          <p:nvPr/>
        </p:nvSpPr>
        <p:spPr>
          <a:xfrm>
            <a:off x="633919" y="1918043"/>
            <a:ext cx="1092416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effectLst/>
                <a:latin typeface="Exo 2"/>
              </a:rPr>
              <a:t>En el 2024, B- </a:t>
            </a:r>
            <a:r>
              <a:rPr lang="es-MX" sz="4000" b="1" dirty="0" err="1">
                <a:effectLst/>
                <a:latin typeface="Exo 2"/>
              </a:rPr>
              <a:t>Tracker</a:t>
            </a:r>
            <a:r>
              <a:rPr lang="es-MX" sz="4000" b="1" dirty="0">
                <a:effectLst/>
                <a:latin typeface="Exo 2"/>
              </a:rPr>
              <a:t> será una APP inteligente que se consolide en el mercado de las aplicaciones móviles más necesarias, para el rastreo de bicicletas a nivel de la ciudad de Bogotá. Así mismo, permitirá posicionarse poco a poco en el territorio nacional, con la posibilidad de ampliar su alcance a otro tipo de vehículos.</a:t>
            </a:r>
          </a:p>
          <a:p>
            <a:pPr algn="ctr"/>
            <a:endParaRPr lang="es-CO" sz="2800" b="1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90229886-3F68-46F4-8849-5D97E7127B65}"/>
              </a:ext>
            </a:extLst>
          </p:cNvPr>
          <p:cNvCxnSpPr>
            <a:cxnSpLocks/>
          </p:cNvCxnSpPr>
          <p:nvPr/>
        </p:nvCxnSpPr>
        <p:spPr>
          <a:xfrm>
            <a:off x="5142689" y="1503564"/>
            <a:ext cx="169261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157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F2CDD241-A1BD-4590-A5A8-45ECA43C13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012" y="0"/>
            <a:ext cx="13113528" cy="6961099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685A5D97-6D78-4D74-8539-49E429EEA9AC}"/>
              </a:ext>
            </a:extLst>
          </p:cNvPr>
          <p:cNvSpPr txBox="1"/>
          <p:nvPr/>
        </p:nvSpPr>
        <p:spPr>
          <a:xfrm>
            <a:off x="2561248" y="1536174"/>
            <a:ext cx="70695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latin typeface="Exo 2"/>
              </a:rPr>
              <a:t>M</a:t>
            </a:r>
            <a:r>
              <a:rPr lang="es-MX" sz="4000" b="1" i="0" dirty="0">
                <a:effectLst/>
                <a:latin typeface="Exo 2"/>
              </a:rPr>
              <a:t>ejora continua de la eficiencia de nuestros procesos productivos y de gestión que nos permita ser competitivos por nuestra relación Calidad - Precio.</a:t>
            </a:r>
            <a:endParaRPr lang="es-CO" sz="4000" dirty="0"/>
          </a:p>
        </p:txBody>
      </p:sp>
    </p:spTree>
    <p:extLst>
      <p:ext uri="{BB962C8B-B14F-4D97-AF65-F5344CB8AC3E}">
        <p14:creationId xmlns:p14="http://schemas.microsoft.com/office/powerpoint/2010/main" val="392247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F1A792C-93FE-4717-80AB-4F2E0D2639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919307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474428C-FE76-41DD-AD6E-997E7D62251D}"/>
              </a:ext>
            </a:extLst>
          </p:cNvPr>
          <p:cNvSpPr txBox="1"/>
          <p:nvPr/>
        </p:nvSpPr>
        <p:spPr>
          <a:xfrm>
            <a:off x="1155686" y="1423549"/>
            <a:ext cx="101281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effectLst/>
                <a:latin typeface="Exo 2"/>
              </a:rPr>
              <a:t>En B-</a:t>
            </a:r>
            <a:r>
              <a:rPr lang="es-MX" sz="4000" b="1" dirty="0" err="1">
                <a:effectLst/>
                <a:latin typeface="Exo 2"/>
              </a:rPr>
              <a:t>Tracker</a:t>
            </a:r>
            <a:r>
              <a:rPr lang="es-MX" sz="4000" b="1" dirty="0">
                <a:effectLst/>
                <a:latin typeface="Exo 2"/>
              </a:rPr>
              <a:t>, empresa dedicada a ofrecer Servicios de monitoreo, rastreo y alertas en tiempo real, entendemos que la calidad de servicio es un derecho del cliente, y como tal, debe ser parte del estilo propio de las personas que componen nuestra organización.</a:t>
            </a:r>
          </a:p>
        </p:txBody>
      </p:sp>
    </p:spTree>
    <p:extLst>
      <p:ext uri="{BB962C8B-B14F-4D97-AF65-F5344CB8AC3E}">
        <p14:creationId xmlns:p14="http://schemas.microsoft.com/office/powerpoint/2010/main" val="136785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95F1BA-533A-4985-96BD-4FC73E61DC5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3654" y="-1"/>
            <a:ext cx="12919307" cy="6947555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455D976-195C-4253-8316-5B443E8AE253}"/>
              </a:ext>
            </a:extLst>
          </p:cNvPr>
          <p:cNvSpPr txBox="1"/>
          <p:nvPr/>
        </p:nvSpPr>
        <p:spPr>
          <a:xfrm>
            <a:off x="1762210" y="1971706"/>
            <a:ext cx="853185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i="0" dirty="0">
                <a:effectLst/>
                <a:latin typeface="Exo 2"/>
              </a:rPr>
              <a:t>Disposición suficiente para adaptarnos a los requisitos de nuestros clientes en un entorno dinámico, cambiante y competitivo, para ofrecer seguridad y respaldo 24/7.</a:t>
            </a:r>
          </a:p>
          <a:p>
            <a:pPr algn="ctr"/>
            <a:endParaRPr lang="es-CO" sz="4000" b="1" dirty="0"/>
          </a:p>
        </p:txBody>
      </p:sp>
    </p:spTree>
    <p:extLst>
      <p:ext uri="{BB962C8B-B14F-4D97-AF65-F5344CB8AC3E}">
        <p14:creationId xmlns:p14="http://schemas.microsoft.com/office/powerpoint/2010/main" val="328541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B3E64391-DF57-4693-B660-25F02A41FC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67018" y="1"/>
            <a:ext cx="12738680" cy="695462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502A829-3B17-410F-88CF-7B227480AA40}"/>
              </a:ext>
            </a:extLst>
          </p:cNvPr>
          <p:cNvSpPr txBox="1"/>
          <p:nvPr/>
        </p:nvSpPr>
        <p:spPr>
          <a:xfrm>
            <a:off x="1207435" y="1159497"/>
            <a:ext cx="97771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/>
              <a:t>Nuestro equipo está conformado por el más innovador grupo de técnicos y profesionales, con amplia experiencia en tecnologías de monitoreo y rastreo y enteramente comprometidos en servir a nuestros usuarios</a:t>
            </a:r>
          </a:p>
        </p:txBody>
      </p:sp>
    </p:spTree>
    <p:extLst>
      <p:ext uri="{BB962C8B-B14F-4D97-AF65-F5344CB8AC3E}">
        <p14:creationId xmlns:p14="http://schemas.microsoft.com/office/powerpoint/2010/main" val="400659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 reloj de aguja&#10;&#10;Descripción generada automáticamente con confianza media">
            <a:extLst>
              <a:ext uri="{FF2B5EF4-FFF2-40B4-BE49-F238E27FC236}">
                <a16:creationId xmlns:a16="http://schemas.microsoft.com/office/drawing/2014/main" id="{B1691BAA-BD94-4B56-8275-729DE7086D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87875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6913E36-FB39-47F9-A538-C494216703C9}"/>
              </a:ext>
            </a:extLst>
          </p:cNvPr>
          <p:cNvSpPr txBox="1"/>
          <p:nvPr/>
        </p:nvSpPr>
        <p:spPr>
          <a:xfrm>
            <a:off x="4890381" y="859066"/>
            <a:ext cx="24112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5400" b="1" u="sng" dirty="0"/>
              <a:t>MISIÓN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3C52E36-3E6D-47C2-8A76-9715CC0AC687}"/>
              </a:ext>
            </a:extLst>
          </p:cNvPr>
          <p:cNvSpPr txBox="1"/>
          <p:nvPr/>
        </p:nvSpPr>
        <p:spPr>
          <a:xfrm>
            <a:off x="1685299" y="2213885"/>
            <a:ext cx="9191134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effectLst/>
                <a:latin typeface="Exo 2"/>
              </a:rPr>
              <a:t>B- </a:t>
            </a:r>
            <a:r>
              <a:rPr lang="es-MX" sz="4000" b="1" dirty="0" err="1">
                <a:effectLst/>
                <a:latin typeface="Exo 2"/>
              </a:rPr>
              <a:t>Tracker</a:t>
            </a:r>
            <a:r>
              <a:rPr lang="es-MX" sz="4000" b="1" dirty="0">
                <a:effectLst/>
                <a:latin typeface="Exo 2"/>
              </a:rPr>
              <a:t>, es una aplicación inteligente que contribuye a la seguridad y tranquilidad de cualquier usuario monitoreando y reportando los cambios de ubicación y el estado de su medio de transporte.</a:t>
            </a:r>
          </a:p>
          <a:p>
            <a:endParaRPr lang="es-CO" sz="2800" b="1" dirty="0"/>
          </a:p>
        </p:txBody>
      </p:sp>
    </p:spTree>
    <p:extLst>
      <p:ext uri="{BB962C8B-B14F-4D97-AF65-F5344CB8AC3E}">
        <p14:creationId xmlns:p14="http://schemas.microsoft.com/office/powerpoint/2010/main" val="15255514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226</Words>
  <Application>Microsoft Office PowerPoint</Application>
  <PresentationFormat>Panorámica</PresentationFormat>
  <Paragraphs>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Exo 2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Paola Andrea Lozada Gutierrez</dc:creator>
  <cp:lastModifiedBy>Paola Andrea Lozada Gutierrez</cp:lastModifiedBy>
  <cp:revision>5</cp:revision>
  <dcterms:created xsi:type="dcterms:W3CDTF">2022-02-17T13:26:14Z</dcterms:created>
  <dcterms:modified xsi:type="dcterms:W3CDTF">2022-02-19T02:09:51Z</dcterms:modified>
</cp:coreProperties>
</file>

<file path=docProps/thumbnail.jpeg>
</file>